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9014F-3EDA-16B1-5206-036B8E01B2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563107-DA1E-AF4D-3EC9-30B27F6F78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828DF-450E-F5E6-C429-C62022767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51B31-6482-42B8-9C23-157B3817A83B}" type="datetimeFigureOut">
              <a:rPr lang="en-IN" smtClean="0"/>
              <a:t>08-08-2025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B9E09-B71A-06CD-13D0-46D41FF15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1F50A-877D-817D-AEEF-DF745FD06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36F93-24A2-4F42-B72D-57B9584B72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478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32641-22E6-3774-9445-84BD173E6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82698E-185E-932D-566E-B2BD7E31D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189CB2-71D8-47E9-EB3F-ECB342792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51B31-6482-42B8-9C23-157B3817A83B}" type="datetimeFigureOut">
              <a:rPr lang="en-IN" smtClean="0"/>
              <a:t>08-08-2025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42E48-EF7E-EF08-F1F0-364F9C026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D6C96-EE28-A120-FE90-08BE34F4B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36F93-24A2-4F42-B72D-57B9584B72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3984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CF6CA9-6C33-E654-B03C-4A96F63134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AF91DD-7934-1A86-3B32-A395335DE4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AB360-4E14-6601-AD2D-033021FF7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51B31-6482-42B8-9C23-157B3817A83B}" type="datetimeFigureOut">
              <a:rPr lang="en-IN" smtClean="0"/>
              <a:t>08-08-2025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D7192-69D8-D8FC-7B2C-B8DD449C4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E101D-363F-D6E9-80F4-E35DF989C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36F93-24A2-4F42-B72D-57B9584B72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0213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8B483-23AD-97E8-572A-74E5DABC9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E054F-107C-74FA-E97C-81657148F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25490-3E74-FF89-134A-97209C7B3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51B31-6482-42B8-9C23-157B3817A83B}" type="datetimeFigureOut">
              <a:rPr lang="en-IN" smtClean="0"/>
              <a:t>08-08-2025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2F8AF-148B-1B51-24A5-D15280BBC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719D5-FD85-40FB-24BE-3ED5EF4AD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36F93-24A2-4F42-B72D-57B9584B72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9424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A40A0-E0AA-2B2B-2FD0-684BCC921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A47DE2-912B-0479-2904-4F942D6F3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97DCC-ACA8-C8E0-3D07-8611CB01B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51B31-6482-42B8-9C23-157B3817A83B}" type="datetimeFigureOut">
              <a:rPr lang="en-IN" smtClean="0"/>
              <a:t>08-08-2025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24CC8A-133A-E3DA-00D3-D975AF6E9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A9AF4-5571-D878-5C19-453D3387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36F93-24A2-4F42-B72D-57B9584B72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974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8486C-A1A4-B0C6-E2F2-D899003C8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22A4-96F6-E67F-109E-A972FF112D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223DA8-0446-6EB8-4228-2EB707B5C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D7F1F8-DFD1-E7A1-A6BC-227844F2C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51B31-6482-42B8-9C23-157B3817A83B}" type="datetimeFigureOut">
              <a:rPr lang="en-IN" smtClean="0"/>
              <a:t>08-08-2025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AB0D5-B1AA-3A0F-37CC-A04C4E913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EF4311-157E-AE08-16FA-EA9D083E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36F93-24A2-4F42-B72D-57B9584B72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448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D09A9-AAAB-492E-816F-2F4B52329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CF0B9-1A20-A312-97C2-14EBB6B48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97F1AD-CD03-6202-2281-AD921B1AC2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30C042-F2BE-B3CD-291E-90A55EB1F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1B7AA1-29A0-4DFE-04F8-601A92BAD1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36B131-1F1B-FBA4-78A0-8C5E9E16A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51B31-6482-42B8-9C23-157B3817A83B}" type="datetimeFigureOut">
              <a:rPr lang="en-IN" smtClean="0"/>
              <a:t>08-08-2025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63FE75-F031-A0EC-3AE5-39ACB1A5D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63EA1E-B749-A1E8-3668-EFE70C77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36F93-24A2-4F42-B72D-57B9584B72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5874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2EE54-8678-382B-D89F-A33C7E453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0AAEF3-FE02-DCCA-6A51-5C2EE2F4C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51B31-6482-42B8-9C23-157B3817A83B}" type="datetimeFigureOut">
              <a:rPr lang="en-IN" smtClean="0"/>
              <a:t>08-08-2025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91C89B-8A9B-5B95-6FD0-2253E74D8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923BA1-11AF-5A80-EC4C-8B89AC73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36F93-24A2-4F42-B72D-57B9584B72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5638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041FD0-B4E8-337D-5C56-D2FA2EC4D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51B31-6482-42B8-9C23-157B3817A83B}" type="datetimeFigureOut">
              <a:rPr lang="en-IN" smtClean="0"/>
              <a:t>08-08-2025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9CE53B-6AF6-81E1-4E3C-E780785B3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7007C-D694-5FD6-BDFC-397885FE9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36F93-24A2-4F42-B72D-57B9584B72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046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04F68-7687-2DA1-42F1-0FCC61265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1B9FD-2343-6F02-E1D2-A8C51E751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F3A0FE-84B9-A504-F7B1-8817EA3872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03C359-C4D2-1980-E5B2-DF84FCF43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51B31-6482-42B8-9C23-157B3817A83B}" type="datetimeFigureOut">
              <a:rPr lang="en-IN" smtClean="0"/>
              <a:t>08-08-2025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D7B691-9DA9-33F8-39C1-2BD4AFB50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0C54E3-B280-ADBE-2B25-5DC4479C7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36F93-24A2-4F42-B72D-57B9584B72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836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FC10-A3AF-673A-21AD-77772358C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01DA0-664E-1163-CEA9-DD7DD3E5EB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3F3EC-5D11-9061-A383-7BB26EEA3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4EEA9-F74E-76AC-1757-1FDA9CE14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51B31-6482-42B8-9C23-157B3817A83B}" type="datetimeFigureOut">
              <a:rPr lang="en-IN" smtClean="0"/>
              <a:t>08-08-2025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7C9C9-DFC3-0738-BC91-6F76F0ED4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3CA651-AA30-9C85-1692-CCEC17C7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36F93-24A2-4F42-B72D-57B9584B72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9676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5C3169-6995-9BD3-2F76-49A58BF09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51360-EBC1-334B-A9CE-62B3ED18A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75349-DBA9-5910-3D7A-4FEB93A11C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51B31-6482-42B8-9C23-157B3817A83B}" type="datetimeFigureOut">
              <a:rPr lang="en-IN" smtClean="0"/>
              <a:t>08-08-2025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51E0C-FD49-E85B-63BA-AB4E849FD0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B2DB7-4FC1-1250-1555-2946D19361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536F93-24A2-4F42-B72D-57B9584B72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7043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5738557-1892-D11A-88AF-650535359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46322"/>
            <a:ext cx="9144000" cy="211147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NAME</a:t>
            </a:r>
          </a:p>
          <a:p>
            <a:pPr>
              <a:lnSpc>
                <a:spcPct val="10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"Flipkart TV Market Overview: A Data-Driven Study of Pricing, Features, and User Ratings"</a:t>
            </a:r>
            <a:endParaRPr lang="en-IN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oogle Shape;98;p1">
            <a:extLst>
              <a:ext uri="{FF2B5EF4-FFF2-40B4-BE49-F238E27FC236}">
                <a16:creationId xmlns:a16="http://schemas.microsoft.com/office/drawing/2014/main" id="{C88C810E-746B-59D2-7AB3-8810C082C60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58717"/>
          <a:stretch/>
        </p:blipFill>
        <p:spPr>
          <a:xfrm>
            <a:off x="0" y="-303943"/>
            <a:ext cx="12190815" cy="2763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5726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01160-3175-0749-0194-D9751A078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Cleaned Data Frame 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9004B3-90B4-F1CE-D1A0-58A780EE9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75" y="1516284"/>
            <a:ext cx="9906816" cy="4791919"/>
          </a:xfrm>
        </p:spPr>
      </p:pic>
    </p:spTree>
    <p:extLst>
      <p:ext uri="{BB962C8B-B14F-4D97-AF65-F5344CB8AC3E}">
        <p14:creationId xmlns:p14="http://schemas.microsoft.com/office/powerpoint/2010/main" val="2724948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80C2F-561D-5BB2-4338-2A074B283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172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market share distribution of different tablet brands?</a:t>
            </a:r>
            <a:endParaRPr lang="en-I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D2E54F-4359-85FB-5CDE-DF792A912D6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1722"/>
            <a:ext cx="6768966" cy="5335145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F50FF55-D4EB-DEDC-26F4-9DC7EA8D15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88962"/>
            <a:ext cx="5749724" cy="5081285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code generated 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countplot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it’s  represent to the distribution of television brands in the dataset. 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this type of plots is useful to understand the frequencies or count of each category in dataset. its provide a quick overview of brand distribution.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230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E8F61-FB66-6617-181A-5F0DD2749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5006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screen size has the highest customer preference?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37321DF-5EF4-0A87-9B64-37FDDF131BB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46" y="1041722"/>
            <a:ext cx="6516546" cy="5602146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2A675E5-B165-3A47-B719-6AD40812F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78592" y="1423686"/>
            <a:ext cx="5351362" cy="522018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code aims to visually represent the most preferred screen size by the customers using a pie plot.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top most screen size preferred by the customers is 32inch.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597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85C75-6AD4-9A35-2EBE-152B70729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Bivariate Analysis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54EE3-CD54-03A9-E7A8-618FDFEAD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0781" y="1990846"/>
            <a:ext cx="9050438" cy="4000922"/>
          </a:xfrm>
        </p:spPr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Identify Relationship Between Two Variables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Choose the Right Visualization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Business Insights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406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CF49BA-B471-0C4F-0742-BB415A27E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31089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tv's brand, based on the resolution, appears to have the highest customer satisfaction?</a:t>
            </a:r>
            <a:endParaRPr lang="en-IN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14CBC5B-5DBA-6B0F-E5CC-1C72D5E5CE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1" y="1423686"/>
            <a:ext cx="6044879" cy="5434312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79C8DA-C8D9-938C-31C5-72E7FB8C0D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23686"/>
            <a:ext cx="5181600" cy="5434313"/>
          </a:xfrm>
        </p:spPr>
        <p:txBody>
          <a:bodyPr>
            <a:normAutofit fontScale="70000" lnSpcReduction="20000"/>
          </a:bodyPr>
          <a:lstStyle/>
          <a:p>
            <a:pPr algn="just">
              <a:lnSpc>
                <a:spcPct val="17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bar plot shows the count of TVs by brand and resolution.</a:t>
            </a:r>
          </a:p>
          <a:p>
            <a:pPr algn="just">
              <a:lnSpc>
                <a:spcPct val="17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Blaupunkt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the highest number of TVs, mostly with Ultra HD (4K) Ready resolution. </a:t>
            </a:r>
          </a:p>
          <a:p>
            <a:pPr algn="just">
              <a:lnSpc>
                <a:spcPct val="17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HUIDI and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Foxsky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second highest number of TVs, mostly with HD Ready resolution. </a:t>
            </a:r>
          </a:p>
          <a:p>
            <a:pPr algn="just">
              <a:lnSpc>
                <a:spcPct val="17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HD models are rare and mainly seen for brands like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Blaupunkt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BESTON.</a:t>
            </a:r>
          </a:p>
          <a:p>
            <a:pPr algn="just">
              <a:lnSpc>
                <a:spcPct val="17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•HD Ready is the most common resolution across brands.</a:t>
            </a:r>
          </a:p>
        </p:txBody>
      </p:sp>
    </p:spTree>
    <p:extLst>
      <p:ext uri="{BB962C8B-B14F-4D97-AF65-F5344CB8AC3E}">
        <p14:creationId xmlns:p14="http://schemas.microsoft.com/office/powerpoint/2010/main" val="1343110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4B6EA3-FA11-3A0C-3600-7FD9B322B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296364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do TV ratings vary by screen size ?</a:t>
            </a:r>
            <a:endParaRPr lang="en-I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8026835-7CF5-6227-DD80-5842141E562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69" y="1296366"/>
            <a:ext cx="6079602" cy="4942388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D6A998-A6A0-E4CD-DD8A-6807B328D0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2671" y="1296365"/>
            <a:ext cx="5181600" cy="5561635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plot shows the relationship between screen size and average customer ratings for TVs.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ratings vary slightly with screen size, reaching the highest average rating at the 50-inch screen size.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lowest average rating appears around the 32-inch screen size, while larger screens generally maintain higher ratings.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724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82520-ECC8-5145-527D-A7B698727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Multivariate Analysis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D91C5-0DBE-C092-F116-D71792EDB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066" y="1999245"/>
            <a:ext cx="10103734" cy="4351338"/>
          </a:xfrm>
        </p:spPr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Identify Relationship Between Two or more than two Variables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Choose the Right Visualization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Business Insights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797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97689-0E3C-C372-4B3F-22BD32B8E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26164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do screen size, price, and ratings interact</a:t>
            </a:r>
            <a:endParaRPr lang="en-I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E16A875-7805-92D5-F409-61E6C22C055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4709"/>
            <a:ext cx="4867219" cy="4988166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316621-0B53-C746-3CEA-F9F1D47501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04709"/>
            <a:ext cx="5181600" cy="49881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graph visualizes how TV screen size, ratings, and launch year (indicated by color) relate to price on Flipkart</a:t>
            </a:r>
          </a:p>
          <a:p>
            <a:pPr>
              <a:lnSpc>
                <a:spcPct val="100000"/>
              </a:lnSpc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Generally, larger screen sizes and higher ratings are associated with higher prices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Newer TVs (in yellow) tend to be priced higher, reflecting better specs or newer technology.</a:t>
            </a:r>
          </a:p>
          <a:p>
            <a:pPr marL="0" indent="0">
              <a:buNone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356892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72AE0-B486-9552-3A9D-B164F896D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25879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correlations among numerical variables?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B617D7-FF8F-4841-8682-3E3E4CC9AB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12520"/>
            <a:ext cx="6019801" cy="5486399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3946922-2BC6-C70F-C62F-36987B6FB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0" y="1112520"/>
            <a:ext cx="6172200" cy="574547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 size and price have a strong positive correlation (≈1.0), meaning larger TVs tend to be more expensive.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Ratings have very low correlation with price and other variables, suggesting user ratings are consistent across product types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ratings and reviews are highly correlated (≈1.0), indicating users who rate also tend to leave reviews</a:t>
            </a:r>
            <a:r>
              <a:rPr lang="en-US" altLang="en-US" sz="2400" dirty="0">
                <a:latin typeface="Arial" panose="020B0604020202020204" pitchFamily="34" charset="0"/>
              </a:rPr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6765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6DD10-A668-3FD9-5455-7BEA65738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249679"/>
          </a:xfrm>
        </p:spPr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B15AA-41CE-5F2D-6C13-6BBE5413E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9680"/>
            <a:ext cx="10515600" cy="560831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popular TVs are priced between ₹20,000 to ₹60,000.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Mid-sized TVs (32–40 inch) have the highest average ratings.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 TVs are more common and affordable, while QLED TVs have slightly higher ratings but are pricier. </a:t>
            </a:r>
          </a:p>
          <a:p>
            <a:pPr>
              <a:lnSpc>
                <a:spcPct val="16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TVs with higher ratings attract more reviews, indicating a positive correlation between popularity and feedback.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value TVs are mid-sized, affordable QLED models with Full HD resolution.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001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0B86-1F7A-EC65-17B8-5F0ADE6C9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0DBBB-857B-6292-BC2B-1D320D310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76819" cy="4351338"/>
          </a:xfrm>
        </p:spPr>
        <p:txBody>
          <a:bodyPr/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	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:    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Bathala . Manoj Kumar Reddy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Educational Background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:    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B.Tech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(AI&amp;DS)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 of Graduation		:     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2021-2025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303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A3058-8AB4-51D6-8EFC-34A396F31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A5F83-7495-976E-0155-9EF32DAB0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7019"/>
            <a:ext cx="10515600" cy="482994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consumer preferences in the TV market: Analyzing best-selling brands, price segments, and key features to optimize product stocking and maximize sales on Flipkart.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B66934-7DE9-11C0-3A3F-2802BBE0E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909" y="2692707"/>
            <a:ext cx="7059562" cy="380016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762874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38303-EAC1-6988-5384-2E8BD1CE2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22" y="1"/>
            <a:ext cx="12064678" cy="1363492"/>
          </a:xfrm>
        </p:spPr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 of the Project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B9D37-6CDE-C914-0E78-5F4B7AF43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3492"/>
            <a:ext cx="10515600" cy="99625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best-selling brands, price segments, and feature preferences to stock the right products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Best TV 2025: flagship OLEDs and budget LED sets tried and tested | What  Hi-Fi?">
            <a:extLst>
              <a:ext uri="{FF2B5EF4-FFF2-40B4-BE49-F238E27FC236}">
                <a16:creationId xmlns:a16="http://schemas.microsoft.com/office/drawing/2014/main" id="{ADAA7362-0993-E094-F1B1-EC63D1C5A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495" y="2340078"/>
            <a:ext cx="8525305" cy="431636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542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6F077-6F12-3A66-4673-3421F94E6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Libraries Used: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585D0-F086-70FF-746B-9FF60E9EB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13881" cy="3892269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 Expressions</a:t>
            </a:r>
          </a:p>
          <a:p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BeautifulSoup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Seaborn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385E7-0D12-EC96-08D4-1ABBED6E2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300" y="1825625"/>
            <a:ext cx="6309020" cy="443627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378618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88E6A-2C07-F9E2-CA42-AA75EC1DD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354" y="-162047"/>
            <a:ext cx="10601446" cy="1226917"/>
          </a:xfrm>
        </p:spPr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Scraping Details :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FB81DE-7294-A719-ADF6-41015C2F7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0228"/>
            <a:ext cx="10515600" cy="1342663"/>
          </a:xfrm>
        </p:spPr>
        <p:txBody>
          <a:bodyPr>
            <a:normAutofit/>
          </a:bodyPr>
          <a:lstStyle/>
          <a:p>
            <a:r>
              <a:rPr lang="en-IN" sz="1600" u="sng" dirty="0"/>
              <a:t>https://www.flipkart.com/search?q=tv+smart+tv&amp;sid=ckf%2Cczl&amp;as=on&amp;as-show=on&amp;otracker=AS_QueryStore_HistoryAutoSuggest_8_0_na_na_na&amp;otracker1=AS_QueryStore_HistoryAutoSuggest_8_0_na_na_na&amp;as-pos=8&amp;as-type=HISTORY&amp;suggestionId=tv+smart+tv%7CTelevisions&amp;requestId=fe563320-2c7f-4939-8146-fdf487507768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C2A374-2A41-7F04-DED6-D637DB730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8800"/>
            <a:ext cx="10515600" cy="484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8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10F49-9F29-6D91-D84E-C466D6EE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data from website 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374E36-C28C-6145-F0BE-3C1ABF6EFF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451" y="1825625"/>
            <a:ext cx="9425098" cy="4351338"/>
          </a:xfrm>
        </p:spPr>
      </p:pic>
    </p:spTree>
    <p:extLst>
      <p:ext uri="{BB962C8B-B14F-4D97-AF65-F5344CB8AC3E}">
        <p14:creationId xmlns:p14="http://schemas.microsoft.com/office/powerpoint/2010/main" val="1761280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36569-2A54-7312-F96A-8BB1BA9E3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 of the Data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45036-EA77-637A-4ED7-15D060346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Scraped 408 Data Points and 10 columns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Found total of 17 Null values in 3 columns.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Converted data types of several columns accordingly.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Collected Brand, Prices, Ratings and various data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215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711B7-2B3C-165C-D94E-6C8E65844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08B84-2F36-CE8F-617C-825874BE9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Steps :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Handling Missing Values </a:t>
            </a:r>
          </a:p>
          <a:p>
            <a:pPr marL="514350" indent="-514350"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Handling Duplicates</a:t>
            </a:r>
          </a:p>
          <a:p>
            <a:pPr marL="514350" indent="-514350"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Correcting Data Types </a:t>
            </a:r>
          </a:p>
          <a:p>
            <a:pPr marL="514350" indent="-514350"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Handling Outliers </a:t>
            </a:r>
          </a:p>
          <a:p>
            <a:pPr marL="514350" indent="-514350"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Fixing Inconsistent Formatting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269549-3A03-8E0F-9537-B7DE5FB21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4811" y="1516284"/>
            <a:ext cx="4129109" cy="466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409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777</Words>
  <Application>Microsoft Office PowerPoint</Application>
  <PresentationFormat>Widescreen</PresentationFormat>
  <Paragraphs>75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Office Theme</vt:lpstr>
      <vt:lpstr>PowerPoint Presentation</vt:lpstr>
      <vt:lpstr>About Me</vt:lpstr>
      <vt:lpstr>Problem Statement :</vt:lpstr>
      <vt:lpstr>Objective of the Project :</vt:lpstr>
      <vt:lpstr>Libraries Used:</vt:lpstr>
      <vt:lpstr>Web Scraping Details :</vt:lpstr>
      <vt:lpstr>Raw data from website :</vt:lpstr>
      <vt:lpstr>Summary of the Data :</vt:lpstr>
      <vt:lpstr>Exploratory Data Analysis:</vt:lpstr>
      <vt:lpstr>Cleaned Data Frame :</vt:lpstr>
      <vt:lpstr>What is the market share distribution of different tablet brands?</vt:lpstr>
      <vt:lpstr>Which screen size has the highest customer preference?</vt:lpstr>
      <vt:lpstr>Bivariate Analysis Steps</vt:lpstr>
      <vt:lpstr>Which tv's brand, based on the resolution, appears to have the highest customer satisfaction?</vt:lpstr>
      <vt:lpstr>How do TV ratings vary by screen size ?</vt:lpstr>
      <vt:lpstr>Multivariate Analysis Steps</vt:lpstr>
      <vt:lpstr>How do screen size, price, and ratings interact</vt:lpstr>
      <vt:lpstr>What are the correlations among numerical variables?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Manoj Reddy</dc:creator>
  <cp:lastModifiedBy>Manoj Reddy</cp:lastModifiedBy>
  <cp:revision>1</cp:revision>
  <dcterms:created xsi:type="dcterms:W3CDTF">2025-08-07T13:41:19Z</dcterms:created>
  <dcterms:modified xsi:type="dcterms:W3CDTF">2025-08-08T04:29:07Z</dcterms:modified>
</cp:coreProperties>
</file>